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68" r:id="rId5"/>
    <p:sldId id="269" r:id="rId6"/>
    <p:sldId id="270" r:id="rId7"/>
    <p:sldId id="271" r:id="rId8"/>
    <p:sldId id="259" r:id="rId9"/>
    <p:sldId id="260" r:id="rId10"/>
    <p:sldId id="264" r:id="rId11"/>
    <p:sldId id="272" r:id="rId12"/>
    <p:sldId id="273" r:id="rId13"/>
    <p:sldId id="263" r:id="rId14"/>
    <p:sldId id="274" r:id="rId15"/>
    <p:sldId id="275" r:id="rId16"/>
    <p:sldId id="277" r:id="rId17"/>
    <p:sldId id="276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2D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0694" autoAdjust="0"/>
  </p:normalViewPr>
  <p:slideViewPr>
    <p:cSldViewPr snapToGrid="0">
      <p:cViewPr>
        <p:scale>
          <a:sx n="100" d="100"/>
          <a:sy n="100" d="100"/>
        </p:scale>
        <p:origin x="1584" y="1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5" d="100"/>
          <a:sy n="125" d="100"/>
        </p:scale>
        <p:origin x="493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B0EF34-A492-44A9-AA7E-F578F6E8FD85}" type="datetimeFigureOut">
              <a:rPr lang="ru-RU" smtClean="0"/>
              <a:t>14.11.2020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F1C75C-7322-48FB-B669-8610947ADE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8698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F1C75C-7322-48FB-B669-8610947ADE98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63237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F1C75C-7322-48FB-B669-8610947ADE98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58297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F1C75C-7322-48FB-B669-8610947ADE9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49616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F1C75C-7322-48FB-B669-8610947ADE98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11964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F1C75C-7322-48FB-B669-8610947ADE98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92381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F1C75C-7322-48FB-B669-8610947ADE98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25184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F1C75C-7322-48FB-B669-8610947ADE98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87963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454545"/>
                </a:solidFill>
                <a:effectLst/>
                <a:latin typeface="Helvetica" panose="020B0604020202020204" pitchFamily="34" charset="0"/>
              </a:rPr>
              <a:t>JSON (</a:t>
            </a:r>
            <a:r>
              <a:rPr lang="ru-RU" b="0" i="0" dirty="0" err="1">
                <a:solidFill>
                  <a:srgbClr val="454545"/>
                </a:solidFill>
                <a:effectLst/>
                <a:latin typeface="Helvetica" panose="020B0604020202020204" pitchFamily="34" charset="0"/>
              </a:rPr>
              <a:t>JavaScript</a:t>
            </a:r>
            <a:r>
              <a:rPr lang="ru-RU" b="0" i="0" dirty="0">
                <a:solidFill>
                  <a:srgbClr val="454545"/>
                </a:solidFill>
                <a:effectLst/>
                <a:latin typeface="Helvetica" panose="020B0604020202020204" pitchFamily="34" charset="0"/>
              </a:rPr>
              <a:t> </a:t>
            </a:r>
            <a:r>
              <a:rPr lang="ru-RU" b="0" i="0" dirty="0" err="1">
                <a:solidFill>
                  <a:srgbClr val="454545"/>
                </a:solidFill>
                <a:effectLst/>
                <a:latin typeface="Helvetica" panose="020B0604020202020204" pitchFamily="34" charset="0"/>
              </a:rPr>
              <a:t>Object</a:t>
            </a:r>
            <a:r>
              <a:rPr lang="ru-RU" b="0" i="0" dirty="0">
                <a:solidFill>
                  <a:srgbClr val="454545"/>
                </a:solidFill>
                <a:effectLst/>
                <a:latin typeface="Helvetica" panose="020B0604020202020204" pitchFamily="34" charset="0"/>
              </a:rPr>
              <a:t> </a:t>
            </a:r>
            <a:r>
              <a:rPr lang="ru-RU" b="0" i="0" dirty="0" err="1">
                <a:solidFill>
                  <a:srgbClr val="454545"/>
                </a:solidFill>
                <a:effectLst/>
                <a:latin typeface="Helvetica" panose="020B0604020202020204" pitchFamily="34" charset="0"/>
              </a:rPr>
              <a:t>Notation</a:t>
            </a:r>
            <a:r>
              <a:rPr lang="ru-RU" b="0" i="0" dirty="0">
                <a:solidFill>
                  <a:srgbClr val="454545"/>
                </a:solidFill>
                <a:effectLst/>
                <a:latin typeface="Helvetica" panose="020B0604020202020204" pitchFamily="34" charset="0"/>
              </a:rPr>
              <a:t>) - простой формат обмена данными, основанный на подмножестве синтаксиса </a:t>
            </a:r>
            <a:r>
              <a:rPr lang="ru-RU" b="0" i="0" dirty="0" err="1">
                <a:solidFill>
                  <a:srgbClr val="454545"/>
                </a:solidFill>
                <a:effectLst/>
                <a:latin typeface="Helvetica" panose="020B0604020202020204" pitchFamily="34" charset="0"/>
              </a:rPr>
              <a:t>JavaScript</a:t>
            </a:r>
            <a:r>
              <a:rPr lang="ru-RU" b="0" i="0" dirty="0">
                <a:solidFill>
                  <a:srgbClr val="454545"/>
                </a:solidFill>
                <a:effectLst/>
                <a:latin typeface="Helvetica" panose="020B0604020202020204" pitchFamily="34" charset="0"/>
              </a:rPr>
              <a:t>. Модуль </a:t>
            </a:r>
            <a:r>
              <a:rPr lang="ru-RU" b="0" i="0" dirty="0" err="1">
                <a:solidFill>
                  <a:srgbClr val="454545"/>
                </a:solidFill>
                <a:effectLst/>
                <a:latin typeface="Helvetica" panose="020B0604020202020204" pitchFamily="34" charset="0"/>
              </a:rPr>
              <a:t>json</a:t>
            </a:r>
            <a:r>
              <a:rPr lang="ru-RU" b="0" i="0" dirty="0">
                <a:solidFill>
                  <a:srgbClr val="454545"/>
                </a:solidFill>
                <a:effectLst/>
                <a:latin typeface="Helvetica" panose="020B0604020202020204" pitchFamily="34" charset="0"/>
              </a:rPr>
              <a:t> позволяет кодировать и декодировать данные в удобном формате.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F1C75C-7322-48FB-B669-8610947ADE98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7297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85F0D1-A435-4E4D-96B9-8D191AAC60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CCF0985-ADE2-489D-8A3E-3C848E0956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1CF4527-EC51-4C61-AC18-C92B4CC70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7592-11EE-469D-8665-251259604B79}" type="datetimeFigureOut">
              <a:rPr lang="ru-RU" smtClean="0"/>
              <a:t>14.11.2020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77C3554-F5A4-4831-A171-53238B369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318FB84-50D9-453D-A6C1-FC2D11410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9355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20915A-6A70-43AF-8C3E-293AE618F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2EBED36-6A81-419D-9796-127F659DE8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5E3DA4A-D08E-45DF-BB65-9DD85DC52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7592-11EE-469D-8665-251259604B79}" type="datetimeFigureOut">
              <a:rPr lang="ru-RU" smtClean="0"/>
              <a:t>14.11.2020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5754FAB-D1F1-48C4-B90B-EC8784E88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62B1CD8-3164-4F21-8471-C355580C7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9738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740CA5E-A52C-4689-B5E3-243639A58B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ADA323B-147D-4206-9133-5D567AD8AD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04B66B9-525F-4480-9100-FD3CC8A13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7592-11EE-469D-8665-251259604B79}" type="datetimeFigureOut">
              <a:rPr lang="ru-RU" smtClean="0"/>
              <a:t>14.11.2020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5CF7C60-0837-420A-B286-6F0098951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1C6220F-DD2C-4290-B47A-3AF9723D2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7511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F1E2CE-DD8F-4B1C-A289-5A797AA89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11225D-7A05-439D-9EA5-54AF7C636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F219286-0863-43D9-820A-2364C6664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7592-11EE-469D-8665-251259604B79}" type="datetimeFigureOut">
              <a:rPr lang="ru-RU" smtClean="0"/>
              <a:t>14.11.2020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24BE026-8E8A-40DA-BC00-B5FF93E1B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CDCE882-B509-427D-B33A-C82369AD9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8101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222F18-D3AC-48F1-A479-39C3B4075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7242464-FEFC-4BEB-98C1-BA497D68DE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B68A83C-93E9-49EF-80EF-A3557E3E2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7592-11EE-469D-8665-251259604B79}" type="datetimeFigureOut">
              <a:rPr lang="ru-RU" smtClean="0"/>
              <a:t>14.11.2020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10FA74-7C61-437A-BF3D-72192875B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B461DC-5A73-4D3A-A854-601468F04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5553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59E0D4-1286-4C54-A45A-A6B5B047E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3E5DD69-4E20-4A28-A019-7A2B14989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25EB8A1-F23A-4B1E-8C8D-9FB300C0F8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D1BC42D-21D1-43ED-97C9-02843ADA0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7592-11EE-469D-8665-251259604B79}" type="datetimeFigureOut">
              <a:rPr lang="ru-RU" smtClean="0"/>
              <a:t>14.11.2020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A296B18-8286-4FFE-87E5-059E8A56F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7DB3A77-B82F-4EF1-979A-6D80C8E97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8444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E827AE-59DC-4124-AE3E-7DC0EC5C9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10D0880-8AF2-4018-A1B3-78125E5A5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30ACFCF-088E-41AD-9BFD-FD51B68EED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0004CE1-26F0-4F71-81B6-FCA2D81FA3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42663B1-E215-4C4A-B828-73462CE941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C799052-4EEA-481B-B897-0E1F22FAD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7592-11EE-469D-8665-251259604B79}" type="datetimeFigureOut">
              <a:rPr lang="ru-RU" smtClean="0"/>
              <a:t>14.11.2020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C9CC097-4B79-4ADB-9CF0-EB15C43A4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16CF752-56E7-47CB-8349-23D95A070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8958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B9BBB9-05E5-4B99-8F95-531D49096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33CF880-4B90-4D5D-B4B7-4878A0005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7592-11EE-469D-8665-251259604B79}" type="datetimeFigureOut">
              <a:rPr lang="ru-RU" smtClean="0"/>
              <a:t>14.11.2020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4BAD55B-A76C-4E4B-95B1-231467D1B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A2917B2-13C7-43AC-9425-FBB35BF24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5089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8BFABEF-E7B7-4D11-AC1F-13AA7EB8F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7592-11EE-469D-8665-251259604B79}" type="datetimeFigureOut">
              <a:rPr lang="ru-RU" smtClean="0"/>
              <a:t>14.11.2020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8E2D399-7D47-448F-BC4A-9A1849234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66B7CB1-F998-42AE-8AAD-AF12F0B68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5579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910A2A-4258-403F-9457-FBFB52C6C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8DE0371-6180-467B-A0D6-0A0AB510E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96030D6-83E7-45CB-AC5E-10ED4D297A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6CDA5EF-330C-4D47-9092-5EFE78FF8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7592-11EE-469D-8665-251259604B79}" type="datetimeFigureOut">
              <a:rPr lang="ru-RU" smtClean="0"/>
              <a:t>14.11.2020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96189BF-F861-436A-9074-4C6AA4AA9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5E36D8F-DCB0-462A-80EA-A3660F78B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8744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2836EF-69B0-47CF-B3A6-35B93E65E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183973A-992A-43A9-849C-D27787F0A1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42E4943-8337-4FC7-A5AD-6862F68A76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788B1F1-0912-471C-95F9-45ABB5EE6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7592-11EE-469D-8665-251259604B79}" type="datetimeFigureOut">
              <a:rPr lang="ru-RU" smtClean="0"/>
              <a:t>14.11.2020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6DC370D-F8C8-47C1-96CA-F0D88C73C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45A81FD-A26B-4E01-8264-5B3BA031D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0981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999A15-C004-4606-BEC7-29A8FA57D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9316DCA-B5BD-4463-A89B-CD4F9F8005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394E6D-D8A6-40BD-856D-688F7DE93B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F7592-11EE-469D-8665-251259604B79}" type="datetimeFigureOut">
              <a:rPr lang="ru-RU" smtClean="0"/>
              <a:t>14.11.2020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62C0F8C-358E-4A5A-B9B8-06A6D87AEB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01AAE5A-F723-4BEF-8825-E9FAE102AA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6007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9E9DDF-84B0-4A2D-9785-C3D0E7B54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44879"/>
            <a:ext cx="9144000" cy="96824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eye of God</a:t>
            </a:r>
            <a:endParaRPr lang="ru-RU" dirty="0">
              <a:solidFill>
                <a:schemeClr val="bg1"/>
              </a:solidFill>
              <a:latin typeface="Rex Bold 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489875-9B5A-4131-BF95-0628A9E73C74}"/>
              </a:ext>
            </a:extLst>
          </p:cNvPr>
          <p:cNvSpPr txBox="1"/>
          <p:nvPr/>
        </p:nvSpPr>
        <p:spPr>
          <a:xfrm>
            <a:off x="5232565" y="3913120"/>
            <a:ext cx="17268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</a:rPr>
              <a:t>Беккер Роман</a:t>
            </a:r>
          </a:p>
        </p:txBody>
      </p:sp>
    </p:spTree>
    <p:extLst>
      <p:ext uri="{BB962C8B-B14F-4D97-AF65-F5344CB8AC3E}">
        <p14:creationId xmlns:p14="http://schemas.microsoft.com/office/powerpoint/2010/main" val="6578924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F49450-92AB-4E0C-9C66-BC19A9310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реализация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 –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ПОИСК ПО ФОТО 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| </a:t>
            </a:r>
            <a:r>
              <a:rPr lang="ru-RU" dirty="0" err="1">
                <a:solidFill>
                  <a:schemeClr val="bg1"/>
                </a:solidFill>
                <a:latin typeface="Rex Bold " panose="02000000000000000000" pitchFamily="2" charset="0"/>
              </a:rPr>
              <a:t>парсинг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AF268E-FCC7-41BC-BF7B-FE57D8FE1A06}"/>
              </a:ext>
            </a:extLst>
          </p:cNvPr>
          <p:cNvSpPr txBox="1"/>
          <p:nvPr/>
        </p:nvSpPr>
        <p:spPr>
          <a:xfrm>
            <a:off x="838198" y="1321356"/>
            <a:ext cx="8813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Sqlite</a:t>
            </a:r>
            <a:r>
              <a:rPr lang="en-US" dirty="0">
                <a:solidFill>
                  <a:schemeClr val="bg1"/>
                </a:solidFill>
              </a:rPr>
              <a:t>, requests, json, time, </a:t>
            </a:r>
            <a:r>
              <a:rPr lang="en-US" dirty="0" err="1">
                <a:solidFill>
                  <a:schemeClr val="bg1"/>
                </a:solidFill>
              </a:rPr>
              <a:t>os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vk_api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shutil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numpy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dlib</a:t>
            </a:r>
            <a:r>
              <a:rPr lang="en-US" dirty="0">
                <a:solidFill>
                  <a:schemeClr val="bg1"/>
                </a:solidFill>
              </a:rPr>
              <a:t>, skimage.io, </a:t>
            </a:r>
            <a:r>
              <a:rPr lang="en-US" dirty="0" err="1">
                <a:solidFill>
                  <a:schemeClr val="bg1"/>
                </a:solidFill>
              </a:rPr>
              <a:t>scipy.spatical.distance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B680A8-A116-4518-8249-AED8B6AB72ED}"/>
              </a:ext>
            </a:extLst>
          </p:cNvPr>
          <p:cNvSpPr txBox="1"/>
          <p:nvPr/>
        </p:nvSpPr>
        <p:spPr>
          <a:xfrm>
            <a:off x="838198" y="2257425"/>
            <a:ext cx="73215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- Загрузка пользователей </a:t>
            </a:r>
          </a:p>
          <a:p>
            <a:r>
              <a:rPr lang="ru-RU" sz="2400" dirty="0">
                <a:solidFill>
                  <a:schemeClr val="bg1"/>
                </a:solidFill>
              </a:rPr>
              <a:t>- Отсеивание недоступных аккаунтов</a:t>
            </a:r>
          </a:p>
          <a:p>
            <a:r>
              <a:rPr lang="ru-RU" sz="2400" dirty="0">
                <a:solidFill>
                  <a:schemeClr val="bg1"/>
                </a:solidFill>
              </a:rPr>
              <a:t>- Обработка каждого аккаунта по фото</a:t>
            </a:r>
          </a:p>
          <a:p>
            <a:r>
              <a:rPr lang="ru-RU" sz="2400" dirty="0">
                <a:solidFill>
                  <a:schemeClr val="bg1"/>
                </a:solidFill>
              </a:rPr>
              <a:t>- Запись данных в БД</a:t>
            </a:r>
          </a:p>
        </p:txBody>
      </p:sp>
    </p:spTree>
    <p:extLst>
      <p:ext uri="{BB962C8B-B14F-4D97-AF65-F5344CB8AC3E}">
        <p14:creationId xmlns:p14="http://schemas.microsoft.com/office/powerpoint/2010/main" val="1594898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F49450-92AB-4E0C-9C66-BC19A9310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реализация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 –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ПОИСК ПО ФОТО 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| </a:t>
            </a:r>
            <a:r>
              <a:rPr lang="ru-RU" dirty="0" err="1">
                <a:solidFill>
                  <a:schemeClr val="bg1"/>
                </a:solidFill>
                <a:latin typeface="Rex Bold " panose="02000000000000000000" pitchFamily="2" charset="0"/>
              </a:rPr>
              <a:t>парсинг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AF268E-FCC7-41BC-BF7B-FE57D8FE1A06}"/>
              </a:ext>
            </a:extLst>
          </p:cNvPr>
          <p:cNvSpPr txBox="1"/>
          <p:nvPr/>
        </p:nvSpPr>
        <p:spPr>
          <a:xfrm>
            <a:off x="838198" y="1321356"/>
            <a:ext cx="8813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Sqlite</a:t>
            </a:r>
            <a:r>
              <a:rPr lang="en-US" dirty="0">
                <a:solidFill>
                  <a:schemeClr val="bg1"/>
                </a:solidFill>
              </a:rPr>
              <a:t>, requests, json, time, </a:t>
            </a:r>
            <a:r>
              <a:rPr lang="en-US" dirty="0" err="1">
                <a:solidFill>
                  <a:schemeClr val="bg1"/>
                </a:solidFill>
              </a:rPr>
              <a:t>os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vk_api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shutil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numpy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dlib</a:t>
            </a:r>
            <a:r>
              <a:rPr lang="en-US" dirty="0">
                <a:solidFill>
                  <a:schemeClr val="bg1"/>
                </a:solidFill>
              </a:rPr>
              <a:t>, skimage.io, </a:t>
            </a:r>
            <a:r>
              <a:rPr lang="en-US" dirty="0" err="1">
                <a:solidFill>
                  <a:schemeClr val="bg1"/>
                </a:solidFill>
              </a:rPr>
              <a:t>scipy.spatical.distance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CA9E0D0-1255-4E60-BB99-6E11F767C0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198" y="2206794"/>
            <a:ext cx="2676525" cy="1015663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возраст от и до людей которых надо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спарсить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16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age_max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16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city_number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73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Номер города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gender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1 - девушки, 2 - парни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EB4A8C00-B240-4D83-8281-3946B916AE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198" y="3452813"/>
            <a:ext cx="3476627" cy="1323439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data_users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vk.users.search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count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1000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fields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id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photo_max_orig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has_photo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, '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                                '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first_name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last_name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city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city_number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sex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gender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age_from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age_to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birth_day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12714B2-18FB-401A-AD03-BE942F2BD4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6477" y="1704976"/>
            <a:ext cx="5810247" cy="4862870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face_descriptor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pic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Для выделения на фото лица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dlib.shape_predictor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models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/shape_predictor_68_face_landmarks.dat'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для выделения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дискриптеров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facerec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dlib.face_recognition_model_v1(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models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/dlib_face_recognition_resnet_model_v1.dat'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img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io.imread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pic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считываем картинку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detector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dlib.get_frontal_face_detector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определяем лицо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dets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detector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img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рисуем фигуру вокруг лица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dets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выводим картинку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# win1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dlib.image_window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()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# win1.set_image(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img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dets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shape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img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находим черты лица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#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добовляем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на картинку черты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# win1.add_overlay(d)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# win1.add_overlay(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shape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# win1.wait_for_keypress('q')  # ожидаем выхода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facerec.compute_face_descriptor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img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shape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''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550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F49450-92AB-4E0C-9C66-BC19A9310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реализация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 –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ПОИСК ПО ФОТО 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| </a:t>
            </a:r>
            <a:r>
              <a:rPr lang="ru-RU" dirty="0" err="1">
                <a:solidFill>
                  <a:schemeClr val="bg1"/>
                </a:solidFill>
                <a:latin typeface="Rex Bold " panose="02000000000000000000" pitchFamily="2" charset="0"/>
              </a:rPr>
              <a:t>парсинг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AF268E-FCC7-41BC-BF7B-FE57D8FE1A06}"/>
              </a:ext>
            </a:extLst>
          </p:cNvPr>
          <p:cNvSpPr txBox="1"/>
          <p:nvPr/>
        </p:nvSpPr>
        <p:spPr>
          <a:xfrm>
            <a:off x="838198" y="1321356"/>
            <a:ext cx="8813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Sqlite</a:t>
            </a:r>
            <a:r>
              <a:rPr lang="en-US" dirty="0">
                <a:solidFill>
                  <a:schemeClr val="bg1"/>
                </a:solidFill>
              </a:rPr>
              <a:t>, requests, json, time, </a:t>
            </a:r>
            <a:r>
              <a:rPr lang="en-US" dirty="0" err="1">
                <a:solidFill>
                  <a:schemeClr val="bg1"/>
                </a:solidFill>
              </a:rPr>
              <a:t>os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vk_api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shutil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numpy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dlib</a:t>
            </a:r>
            <a:r>
              <a:rPr lang="en-US" dirty="0">
                <a:solidFill>
                  <a:schemeClr val="bg1"/>
                </a:solidFill>
              </a:rPr>
              <a:t>, skimage.io, </a:t>
            </a:r>
            <a:r>
              <a:rPr lang="en-US" dirty="0" err="1">
                <a:solidFill>
                  <a:schemeClr val="bg1"/>
                </a:solidFill>
              </a:rPr>
              <a:t>scipy.spatical.distance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EE8F249-F228-41E3-80C6-50A0781C5E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399" t="50475" r="5990"/>
          <a:stretch/>
        </p:blipFill>
        <p:spPr>
          <a:xfrm>
            <a:off x="3529012" y="1849123"/>
            <a:ext cx="5133976" cy="464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612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87A511-D33F-42DE-A64B-C0834749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реализация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 –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ПОИСК ПО ФОТО 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|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поиск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3B5234-72D7-4D1D-987B-817EC47FF451}"/>
              </a:ext>
            </a:extLst>
          </p:cNvPr>
          <p:cNvSpPr txBox="1"/>
          <p:nvPr/>
        </p:nvSpPr>
        <p:spPr>
          <a:xfrm>
            <a:off x="838198" y="1321356"/>
            <a:ext cx="8813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Sqlite</a:t>
            </a:r>
            <a:r>
              <a:rPr lang="en-US" dirty="0">
                <a:solidFill>
                  <a:schemeClr val="bg1"/>
                </a:solidFill>
              </a:rPr>
              <a:t>, requests, json, time, </a:t>
            </a:r>
            <a:r>
              <a:rPr lang="en-US" dirty="0" err="1">
                <a:solidFill>
                  <a:schemeClr val="bg1"/>
                </a:solidFill>
              </a:rPr>
              <a:t>os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vk_api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shutil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numpy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dlib</a:t>
            </a:r>
            <a:r>
              <a:rPr lang="en-US" dirty="0">
                <a:solidFill>
                  <a:schemeClr val="bg1"/>
                </a:solidFill>
              </a:rPr>
              <a:t>, skimage.io, </a:t>
            </a:r>
            <a:r>
              <a:rPr lang="en-US" dirty="0" err="1">
                <a:solidFill>
                  <a:schemeClr val="bg1"/>
                </a:solidFill>
              </a:rPr>
              <a:t>scipy.spatical.distance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57F8F4-74D8-4CE7-B420-FB225F8B9C63}"/>
              </a:ext>
            </a:extLst>
          </p:cNvPr>
          <p:cNvSpPr txBox="1"/>
          <p:nvPr/>
        </p:nvSpPr>
        <p:spPr>
          <a:xfrm>
            <a:off x="838198" y="1917700"/>
            <a:ext cx="56324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- Загрузка и обработка фото пользователя</a:t>
            </a:r>
          </a:p>
          <a:p>
            <a:r>
              <a:rPr lang="ru-RU" sz="2400" dirty="0">
                <a:solidFill>
                  <a:schemeClr val="bg1"/>
                </a:solidFill>
              </a:rPr>
              <a:t>- Нахождение сходств с </a:t>
            </a:r>
            <a:r>
              <a:rPr lang="ru-RU" sz="2400" dirty="0" err="1">
                <a:solidFill>
                  <a:schemeClr val="bg1"/>
                </a:solidFill>
              </a:rPr>
              <a:t>бд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- </a:t>
            </a:r>
            <a:r>
              <a:rPr lang="ru-RU" sz="2400" dirty="0">
                <a:solidFill>
                  <a:schemeClr val="bg1"/>
                </a:solidFill>
              </a:rPr>
              <a:t>Вывод сходств в таблицу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006431F6-DE15-47C3-8ED5-96AF899A4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198" y="3882508"/>
            <a:ext cx="7934327" cy="369332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distance.euclidean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face_descriptor_know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face_descriptor_unknow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&lt; 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0.54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endParaRPr kumimoji="0" lang="ru-RU" altLang="ru-RU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683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87A511-D33F-42DE-A64B-C0834749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реализация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 –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ПОИСК ПО ФОТО 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|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поиск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3B5234-72D7-4D1D-987B-817EC47FF451}"/>
              </a:ext>
            </a:extLst>
          </p:cNvPr>
          <p:cNvSpPr txBox="1"/>
          <p:nvPr/>
        </p:nvSpPr>
        <p:spPr>
          <a:xfrm>
            <a:off x="838198" y="1321356"/>
            <a:ext cx="8813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Sqlite</a:t>
            </a:r>
            <a:r>
              <a:rPr lang="en-US" dirty="0">
                <a:solidFill>
                  <a:schemeClr val="bg1"/>
                </a:solidFill>
              </a:rPr>
              <a:t>, requests, json, time, </a:t>
            </a:r>
            <a:r>
              <a:rPr lang="en-US" dirty="0" err="1">
                <a:solidFill>
                  <a:schemeClr val="bg1"/>
                </a:solidFill>
              </a:rPr>
              <a:t>os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vk_api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shutil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numpy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dlib</a:t>
            </a:r>
            <a:r>
              <a:rPr lang="en-US" dirty="0">
                <a:solidFill>
                  <a:schemeClr val="bg1"/>
                </a:solidFill>
              </a:rPr>
              <a:t>, skimage.io, </a:t>
            </a:r>
            <a:r>
              <a:rPr lang="en-US" dirty="0" err="1">
                <a:solidFill>
                  <a:schemeClr val="bg1"/>
                </a:solidFill>
              </a:rPr>
              <a:t>scipy.spatical.distance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9E97AA4-589E-430D-8A03-DF5E11CD60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0943" y="2048476"/>
            <a:ext cx="5830114" cy="157184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5307C75-AC15-49B9-B29C-A2857ECC2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1625" y="2029394"/>
            <a:ext cx="9048750" cy="4463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828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87A511-D33F-42DE-A64B-C0834749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реализация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 –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Настройки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,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обратная связь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,</a:t>
            </a:r>
            <a:b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</a:b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                                                               уведомления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F1DE4D37-8642-4783-ABAF-5A07A7E840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145298"/>
            <a:ext cx="3810000" cy="338554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class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SettingsForm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CommonProperties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FB744C1-C355-4580-8FBB-EB08953A71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1" y="2145298"/>
            <a:ext cx="4210050" cy="584775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class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FeedbackForm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CommonProperties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AB65B50B-384D-4452-8319-803609F7AD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00700" y="2967901"/>
            <a:ext cx="6591300" cy="3170099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send_msg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если есть данные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.edit_name.text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and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.edit_msg.toPlainText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.statusBar.showMessage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чистим статус бар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# подключаемся к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вк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vk_session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vk_api.VkApi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token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config.vk_token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vk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vk_session.get_api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собираем сообщение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f'Имя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: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.edit_name.text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}\n\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Дата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-время: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datetime.now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}\n\n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сообщение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\n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\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f'--------------------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\n{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.edit_msg.toPlainText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}\n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--------------------'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vk.messages.send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chat_id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'215'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message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random_id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оправляем сообщение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.close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закрываем окно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QMessageBox.about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'Информация'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'Сообщение отправлено'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говорим об успешной отправки сообщения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45DF0E93-8F8A-4678-9574-9D20996B03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743325"/>
            <a:ext cx="3695700" cy="338554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class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Notification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QMainWindow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81FCDBA7-6378-46D1-80AE-E867D023A4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4622185"/>
            <a:ext cx="4629150" cy="246221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.move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resolution.width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-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315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resolution.height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-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90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*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resolution.height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/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100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7">
            <a:extLst>
              <a:ext uri="{FF2B5EF4-FFF2-40B4-BE49-F238E27FC236}">
                <a16:creationId xmlns:a16="http://schemas.microsoft.com/office/drawing/2014/main" id="{1B184E9D-7E06-4D03-AE38-5F6F3B7060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4228921"/>
            <a:ext cx="3419475" cy="246221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resolution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QDesktopWidget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().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screenGeometry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(-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5885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" grpId="0" animBg="1"/>
      <p:bldP spid="1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87A511-D33F-42DE-A64B-C0834749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реализация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 –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Настройки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,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обратная связь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,</a:t>
            </a:r>
            <a:b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</a:b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                                                               уведомления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Desktop 2020.11.14 - 17.05.19.01">
            <a:hlinkClick r:id="" action="ppaction://media"/>
            <a:extLst>
              <a:ext uri="{FF2B5EF4-FFF2-40B4-BE49-F238E27FC236}">
                <a16:creationId xmlns:a16="http://schemas.microsoft.com/office/drawing/2014/main" id="{6A3D397F-DE7D-49A8-86A4-71F05CD15F1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184" end="185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27955" y="1819275"/>
            <a:ext cx="7936089" cy="44640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99615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0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87A511-D33F-42DE-A64B-C0834749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Итог, развитие на будущее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E5CE1-525E-46D7-8A2D-0549B6F826C9}"/>
              </a:ext>
            </a:extLst>
          </p:cNvPr>
          <p:cNvSpPr txBox="1"/>
          <p:nvPr/>
        </p:nvSpPr>
        <p:spPr>
          <a:xfrm>
            <a:off x="838198" y="1917700"/>
            <a:ext cx="41910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1) Добавление новых функций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DA17B6-807A-4826-8532-85B91DB04B2B}"/>
              </a:ext>
            </a:extLst>
          </p:cNvPr>
          <p:cNvSpPr txBox="1"/>
          <p:nvPr/>
        </p:nvSpPr>
        <p:spPr>
          <a:xfrm>
            <a:off x="838198" y="2489200"/>
            <a:ext cx="70580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2) Улучшение присутствующих способов поиска</a:t>
            </a:r>
          </a:p>
        </p:txBody>
      </p:sp>
    </p:spTree>
    <p:extLst>
      <p:ext uri="{BB962C8B-B14F-4D97-AF65-F5344CB8AC3E}">
        <p14:creationId xmlns:p14="http://schemas.microsoft.com/office/powerpoint/2010/main" val="3342175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34CCB0-7F66-469A-98C3-6B5D6C36E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Идея проекта</a:t>
            </a:r>
          </a:p>
        </p:txBody>
      </p:sp>
      <p:pic>
        <p:nvPicPr>
          <p:cNvPr id="4" name="Глаз Бога ищёт Доминика - Форсаж 8 (2017)">
            <a:hlinkClick r:id="" action="ppaction://media"/>
            <a:extLst>
              <a:ext uri="{FF2B5EF4-FFF2-40B4-BE49-F238E27FC236}">
                <a16:creationId xmlns:a16="http://schemas.microsoft.com/office/drawing/2014/main" id="{323DA4BC-8CE9-4E91-99B4-132F3C6327EC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11102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42152" y="1741573"/>
            <a:ext cx="7000304" cy="393878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1F9E91-AFF9-4DEA-978C-49BCA0EEB71C}"/>
              </a:ext>
            </a:extLst>
          </p:cNvPr>
          <p:cNvSpPr txBox="1"/>
          <p:nvPr/>
        </p:nvSpPr>
        <p:spPr>
          <a:xfrm>
            <a:off x="372011" y="2828835"/>
            <a:ext cx="43760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Сделать программу, которая сможет дать информацию о человеке по определённым данным</a:t>
            </a:r>
            <a:br>
              <a:rPr lang="ru-RU" sz="2400" dirty="0">
                <a:solidFill>
                  <a:schemeClr val="bg1"/>
                </a:solidFill>
              </a:rPr>
            </a:br>
            <a:r>
              <a:rPr lang="ru-RU" sz="2400" dirty="0">
                <a:solidFill>
                  <a:schemeClr val="bg1"/>
                </a:solidFill>
              </a:rPr>
              <a:t>Или обезопасить себя</a:t>
            </a:r>
          </a:p>
        </p:txBody>
      </p:sp>
    </p:spTree>
    <p:extLst>
      <p:ext uri="{BB962C8B-B14F-4D97-AF65-F5344CB8AC3E}">
        <p14:creationId xmlns:p14="http://schemas.microsoft.com/office/powerpoint/2010/main" val="3091156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C697B6-8ADC-4F32-B2F5-E7901AE4D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96600" cy="132556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Графика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FE9B2A-76E5-4016-983B-ED5D8267021D}"/>
              </a:ext>
            </a:extLst>
          </p:cNvPr>
          <p:cNvSpPr txBox="1"/>
          <p:nvPr/>
        </p:nvSpPr>
        <p:spPr>
          <a:xfrm>
            <a:off x="838200" y="1321356"/>
            <a:ext cx="4757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PyQt5, designer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F032B60-19B2-476B-B9D6-570E3DA463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3694" y="3065989"/>
            <a:ext cx="5317124" cy="868701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PyQt5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uic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QtCore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QtWidgets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QtMultimedia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PyQt5.QtWidgets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QApplication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QMainWindow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QFileDialog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QStatusBar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\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QTableWidgetItem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QMessageBox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QWidget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QLabel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QAction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QDesktopWidget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QVBoxLayout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PyQt5.QtCore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QTimer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QThread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pyqtSignal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PyQt5.QtGui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QPixmap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QColor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386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C697B6-8ADC-4F32-B2F5-E7901AE4D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96600" cy="132556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Графика – главный экран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2ED323E-15F7-4F68-B20F-4D7C82463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463" y="2355273"/>
            <a:ext cx="7401914" cy="396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323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C697B6-8ADC-4F32-B2F5-E7901AE4D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96600" cy="132556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Графика – экраны поиска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FE9B2A-76E5-4016-983B-ED5D8267021D}"/>
              </a:ext>
            </a:extLst>
          </p:cNvPr>
          <p:cNvSpPr txBox="1"/>
          <p:nvPr/>
        </p:nvSpPr>
        <p:spPr>
          <a:xfrm>
            <a:off x="5486400" y="1933092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Поиск по фото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D058CCC-8713-46F4-A1C5-211F1EF0F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18" y="2370507"/>
            <a:ext cx="2845475" cy="429059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7FD46D1-BAB8-438C-9755-4274D1FBF6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6134" y="2454824"/>
            <a:ext cx="2981284" cy="3075126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2E756E7-39F2-46D9-A4EE-06B432E4CC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0893" y="2454824"/>
            <a:ext cx="6306071" cy="319983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881C9C1-797E-4CD7-8C44-737DC6AF661B}"/>
              </a:ext>
            </a:extLst>
          </p:cNvPr>
          <p:cNvSpPr txBox="1"/>
          <p:nvPr/>
        </p:nvSpPr>
        <p:spPr>
          <a:xfrm>
            <a:off x="522258" y="1922131"/>
            <a:ext cx="1971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Поиск по номеру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46D4D05-BF5D-4C08-BA82-711448443F99}"/>
              </a:ext>
            </a:extLst>
          </p:cNvPr>
          <p:cNvSpPr txBox="1"/>
          <p:nvPr/>
        </p:nvSpPr>
        <p:spPr>
          <a:xfrm>
            <a:off x="9899073" y="1933092"/>
            <a:ext cx="1835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Поиск по почте</a:t>
            </a:r>
          </a:p>
        </p:txBody>
      </p:sp>
    </p:spTree>
    <p:extLst>
      <p:ext uri="{BB962C8B-B14F-4D97-AF65-F5344CB8AC3E}">
        <p14:creationId xmlns:p14="http://schemas.microsoft.com/office/powerpoint/2010/main" val="172467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C697B6-8ADC-4F32-B2F5-E7901AE4D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96600" cy="132556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Графика – экраны поиска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FE9B2A-76E5-4016-983B-ED5D8267021D}"/>
              </a:ext>
            </a:extLst>
          </p:cNvPr>
          <p:cNvSpPr txBox="1"/>
          <p:nvPr/>
        </p:nvSpPr>
        <p:spPr>
          <a:xfrm>
            <a:off x="7127881" y="1957150"/>
            <a:ext cx="2078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Обратная связь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81C9C1-797E-4CD7-8C44-737DC6AF661B}"/>
              </a:ext>
            </a:extLst>
          </p:cNvPr>
          <p:cNvSpPr txBox="1"/>
          <p:nvPr/>
        </p:nvSpPr>
        <p:spPr>
          <a:xfrm>
            <a:off x="2738986" y="1957150"/>
            <a:ext cx="1341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настройки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EC7D537-54DE-4B74-B3FA-E23BA6F48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6391" y="2495420"/>
            <a:ext cx="3229637" cy="290667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532BEDF-8620-427E-A847-E0DE1A6309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7782" y="2495420"/>
            <a:ext cx="2943529" cy="383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789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C697B6-8ADC-4F32-B2F5-E7901AE4D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68050" cy="132556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Реализация – классы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C28DDC-7D8A-408A-B156-1D4FDE55A971}"/>
              </a:ext>
            </a:extLst>
          </p:cNvPr>
          <p:cNvSpPr txBox="1"/>
          <p:nvPr/>
        </p:nvSpPr>
        <p:spPr>
          <a:xfrm>
            <a:off x="719685" y="1812235"/>
            <a:ext cx="4604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CommonProperties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QMainWindow</a:t>
            </a:r>
            <a:r>
              <a:rPr lang="en-US" dirty="0">
                <a:solidFill>
                  <a:schemeClr val="bg1"/>
                </a:solidFill>
              </a:rPr>
              <a:t>)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583A14AB-629F-4BC2-8E8E-4434E61D18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543248"/>
            <a:ext cx="3448050" cy="1138773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keyPressEvent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start_notification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msg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end_search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endParaRPr kumimoji="0" lang="en-US" altLang="ru-RU" sz="1000" b="0" i="0" u="none" strike="noStrike" cap="none" normalizeH="0" baseline="0" dirty="0">
              <a:ln>
                <a:noFill/>
              </a:ln>
              <a:solidFill>
                <a:srgbClr val="A9B7C6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7DB8685B-2505-49C8-9E22-78D73E9FB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244059"/>
            <a:ext cx="2676525" cy="246221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B200B2"/>
                </a:solidFill>
                <a:effectLst/>
                <a:latin typeface="JetBrains Mono"/>
              </a:rPr>
              <a:t>__init__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5E9734-C822-4F43-93D1-5381232CE942}"/>
              </a:ext>
            </a:extLst>
          </p:cNvPr>
          <p:cNvSpPr txBox="1"/>
          <p:nvPr/>
        </p:nvSpPr>
        <p:spPr>
          <a:xfrm>
            <a:off x="7301461" y="1812235"/>
            <a:ext cx="4604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ProgressBarThread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QThread</a:t>
            </a:r>
            <a:r>
              <a:rPr lang="en-US" dirty="0">
                <a:solidFill>
                  <a:schemeClr val="bg1"/>
                </a:solidFill>
              </a:rPr>
              <a:t>)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0" name="Rectangle 8">
            <a:extLst>
              <a:ext uri="{FF2B5EF4-FFF2-40B4-BE49-F238E27FC236}">
                <a16:creationId xmlns:a16="http://schemas.microsoft.com/office/drawing/2014/main" id="{2C952970-DA3F-4071-BCDE-B923B6BD56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9486" y="2322393"/>
            <a:ext cx="4214264" cy="523220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.progressbar_photo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ProgressBarThread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PhotoForm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Rectangle 9">
            <a:extLst>
              <a:ext uri="{FF2B5EF4-FFF2-40B4-BE49-F238E27FC236}">
                <a16:creationId xmlns:a16="http://schemas.microsoft.com/office/drawing/2014/main" id="{1B713125-BFD7-4585-8F68-B73F57CB41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20436" y="2875002"/>
            <a:ext cx="6096000" cy="553998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.progressbar_photo.progress.connect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.change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QtCore.Qt.QueuedConnection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.progressbar_photo.show_notification.connect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.start_notification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QtCore.Qt.QueuedConnection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.progressbar_photo.start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10">
            <a:extLst>
              <a:ext uri="{FF2B5EF4-FFF2-40B4-BE49-F238E27FC236}">
                <a16:creationId xmlns:a16="http://schemas.microsoft.com/office/drawing/2014/main" id="{540EF7C6-D164-4A5B-9A73-0F161F6C01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62750" y="3607853"/>
            <a:ext cx="3990975" cy="707886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change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.statusBar.showMessage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f'Начинаем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поиск: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str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(s))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%'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 &gt;=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100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.statusBar.showMessage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f'Поиск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закончен: 100%'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2">
            <a:extLst>
              <a:ext uri="{FF2B5EF4-FFF2-40B4-BE49-F238E27FC236}">
                <a16:creationId xmlns:a16="http://schemas.microsoft.com/office/drawing/2014/main" id="{AC1C75DF-43E2-4A8E-9032-6A589F5135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62750" y="4536971"/>
            <a:ext cx="5143500" cy="707886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class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ProgressBarThread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QThread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сигналы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progress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pyqtSignal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float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show_notification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pyqtSignal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str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Rectangle 13">
            <a:extLst>
              <a:ext uri="{FF2B5EF4-FFF2-40B4-BE49-F238E27FC236}">
                <a16:creationId xmlns:a16="http://schemas.microsoft.com/office/drawing/2014/main" id="{D0AF1F5F-FFE9-4535-B3E2-0E0635E1E2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9486" y="5599736"/>
            <a:ext cx="5452514" cy="1015663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JetBrains Mono"/>
              </a:rPr>
              <a:t>__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B200B2"/>
                </a:solidFill>
                <a:effectLst/>
                <a:latin typeface="JetBrains Mono"/>
              </a:rPr>
              <a:t>init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JetBrains Mono"/>
              </a:rPr>
              <a:t>__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PhotoForm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NameForm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EmailForm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NumberForm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super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().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JetBrains Mono"/>
              </a:rPr>
              <a:t>__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B200B2"/>
                </a:solidFill>
                <a:effectLst/>
                <a:latin typeface="JetBrains Mono"/>
              </a:rPr>
              <a:t>init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JetBrains Mono"/>
              </a:rPr>
              <a:t>__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.PhotoForm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PhotoForm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.NameForm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NameForm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.EmailForm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EmailForm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.NumberForm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NumberForm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3866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0" grpId="0" animBg="1"/>
      <p:bldP spid="21" grpId="0" animBg="1"/>
      <p:bldP spid="22" grpId="0" animBg="1"/>
      <p:bldP spid="24" grpId="0" animBg="1"/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F68D28-7BF1-4C4E-BE57-DC2925E59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реализация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 –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ПОИСК ПО НОМЕРУ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9FF219-C219-4225-9152-0A6F89DF4ADB}"/>
              </a:ext>
            </a:extLst>
          </p:cNvPr>
          <p:cNvSpPr txBox="1"/>
          <p:nvPr/>
        </p:nvSpPr>
        <p:spPr>
          <a:xfrm>
            <a:off x="838200" y="1321356"/>
            <a:ext cx="4757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Urllib</a:t>
            </a:r>
            <a:r>
              <a:rPr lang="en-US" dirty="0">
                <a:solidFill>
                  <a:schemeClr val="bg1"/>
                </a:solidFill>
              </a:rPr>
              <a:t>, json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8EB0FE-FDF9-4416-8D7A-081AAABDF38A}"/>
              </a:ext>
            </a:extLst>
          </p:cNvPr>
          <p:cNvSpPr txBox="1"/>
          <p:nvPr/>
        </p:nvSpPr>
        <p:spPr>
          <a:xfrm>
            <a:off x="775260" y="2251075"/>
            <a:ext cx="4883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- Ввод номера телефона</a:t>
            </a:r>
          </a:p>
          <a:p>
            <a:r>
              <a:rPr lang="ru-RU" dirty="0">
                <a:solidFill>
                  <a:schemeClr val="bg1"/>
                </a:solidFill>
              </a:rPr>
              <a:t>- Запрос по </a:t>
            </a:r>
            <a:r>
              <a:rPr lang="en-US" dirty="0">
                <a:solidFill>
                  <a:schemeClr val="bg1"/>
                </a:solidFill>
              </a:rPr>
              <a:t>API</a:t>
            </a:r>
            <a:r>
              <a:rPr lang="ru-RU" dirty="0">
                <a:solidFill>
                  <a:schemeClr val="bg1"/>
                </a:solidFill>
              </a:rPr>
              <a:t> о базовой информации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FF5C65C-AEA8-430B-93E1-4695EBAD50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5261" y="3726328"/>
            <a:ext cx="5758890" cy="1938992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phone_info_main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phone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getInfo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"https://htmlweb.ru/geo/api.php?json&amp;telcod="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phone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формируем запрос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infoPhone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urllib.request.urlopen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getInfo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открываем запрос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infoPhone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json.load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infoPhone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lang="en-US" altLang="ru-RU" sz="1000" dirty="0">
              <a:solidFill>
                <a:srgbClr val="A9B7C6"/>
              </a:solidFill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infoPhone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region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][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name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infoPhone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"0"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][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oper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infoPhone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country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][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name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except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Exception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JetBrains Mono"/>
              </a:rPr>
              <a:t>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"Телефон не найден"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'Телефон не найден'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'Телефон не найден'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'Телефон не найден'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882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2C8F84-DE31-4DE7-AF54-B3621979B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реализация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 –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ПОИСКА ПО 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email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BB89DD1-2768-4CBD-8E4D-EE853142EF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36650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- Ввод </a:t>
            </a:r>
            <a:r>
              <a:rPr lang="en-US" dirty="0">
                <a:solidFill>
                  <a:schemeClr val="bg1"/>
                </a:solidFill>
              </a:rPr>
              <a:t>email</a:t>
            </a:r>
            <a:r>
              <a:rPr lang="ru-RU" dirty="0">
                <a:solidFill>
                  <a:schemeClr val="bg1"/>
                </a:solidFill>
              </a:rPr>
              <a:t> пользователя </a:t>
            </a:r>
          </a:p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-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ru-RU" dirty="0">
                <a:solidFill>
                  <a:schemeClr val="bg1"/>
                </a:solidFill>
              </a:rPr>
              <a:t>Поиск в </a:t>
            </a:r>
            <a:r>
              <a:rPr lang="ru-RU" dirty="0" err="1">
                <a:solidFill>
                  <a:schemeClr val="bg1"/>
                </a:solidFill>
              </a:rPr>
              <a:t>бд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1C5BED-4E11-43A5-A20F-BA9F9B4DC391}"/>
              </a:ext>
            </a:extLst>
          </p:cNvPr>
          <p:cNvSpPr txBox="1"/>
          <p:nvPr/>
        </p:nvSpPr>
        <p:spPr>
          <a:xfrm>
            <a:off x="838200" y="1321356"/>
            <a:ext cx="4757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sqlite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A80AFA0-D279-4B3D-911C-CD5EDDE5A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97212"/>
            <a:ext cx="5753903" cy="1114581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CB307D1-530C-4D66-998F-B1AB38EA53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7181" y="1027906"/>
            <a:ext cx="3106619" cy="563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11325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</TotalTime>
  <Words>1426</Words>
  <Application>Microsoft Office PowerPoint</Application>
  <PresentationFormat>Широкоэкранный</PresentationFormat>
  <Paragraphs>76</Paragraphs>
  <Slides>17</Slides>
  <Notes>8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Helvetica</vt:lpstr>
      <vt:lpstr>JetBrains Mono</vt:lpstr>
      <vt:lpstr>Rex Bold </vt:lpstr>
      <vt:lpstr>Тема Office</vt:lpstr>
      <vt:lpstr>eye of God</vt:lpstr>
      <vt:lpstr>Идея проекта</vt:lpstr>
      <vt:lpstr>Графика</vt:lpstr>
      <vt:lpstr>Графика – главный экран</vt:lpstr>
      <vt:lpstr>Графика – экраны поиска</vt:lpstr>
      <vt:lpstr>Графика – экраны поиска</vt:lpstr>
      <vt:lpstr>Реализация – классы</vt:lpstr>
      <vt:lpstr>реализация – ПОИСК ПО НОМЕРУ</vt:lpstr>
      <vt:lpstr>реализация – ПОИСКА ПО email</vt:lpstr>
      <vt:lpstr>реализация – ПОИСК ПО ФОТО | парсинг</vt:lpstr>
      <vt:lpstr>реализация – ПОИСК ПО ФОТО | парсинг</vt:lpstr>
      <vt:lpstr>реализация – ПОИСК ПО ФОТО | парсинг</vt:lpstr>
      <vt:lpstr>реализация – ПОИСК ПО ФОТО | поиск</vt:lpstr>
      <vt:lpstr>реализация – ПОИСК ПО ФОТО | поиск</vt:lpstr>
      <vt:lpstr>реализация – Настройки, обратная связь,                                                                уведомления</vt:lpstr>
      <vt:lpstr>реализация – Настройки, обратная связь,                                                                уведомления</vt:lpstr>
      <vt:lpstr>Итог, развитие на будущее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eye of God</dc:title>
  <dc:creator>Роман Беккер</dc:creator>
  <cp:lastModifiedBy>Роман Беккер</cp:lastModifiedBy>
  <cp:revision>29</cp:revision>
  <dcterms:created xsi:type="dcterms:W3CDTF">2020-11-11T08:35:08Z</dcterms:created>
  <dcterms:modified xsi:type="dcterms:W3CDTF">2020-11-14T10:23:56Z</dcterms:modified>
</cp:coreProperties>
</file>

<file path=docProps/thumbnail.jpeg>
</file>